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86" r:id="rId5"/>
  </p:sldIdLst>
  <p:sldSz cx="32404050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9E"/>
    <a:srgbClr val="4595D0"/>
    <a:srgbClr val="10B1D8"/>
    <a:srgbClr val="03328C"/>
    <a:srgbClr val="00ACD5"/>
    <a:srgbClr val="004D9A"/>
    <a:srgbClr val="0057A1"/>
    <a:srgbClr val="0050A0"/>
    <a:srgbClr val="146E8F"/>
    <a:srgbClr val="1E4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838E6D-F6C2-4049-A6D2-079E75BBC5EA}" v="11" dt="2023-09-01T12:59:20.8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42" autoAdjust="0"/>
    <p:restoredTop sz="88606" autoAdjust="0"/>
  </p:normalViewPr>
  <p:slideViewPr>
    <p:cSldViewPr snapToGrid="0">
      <p:cViewPr varScale="1">
        <p:scale>
          <a:sx n="18" d="100"/>
          <a:sy n="18" d="100"/>
        </p:scale>
        <p:origin x="349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CF441-ED50-4B02-B3E4-817744C115E8}" type="datetimeFigureOut">
              <a:rPr lang="fr-FR" smtClean="0"/>
              <a:t>02/10/2023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2F57F-3AFA-4986-9B10-0EDB146C365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8706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2F57F-3AFA-4986-9B10-0EDB146C365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548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7070108"/>
            <a:ext cx="27543443" cy="15040222"/>
          </a:xfrm>
        </p:spPr>
        <p:txBody>
          <a:bodyPr anchor="b"/>
          <a:lstStyle>
            <a:lvl1pPr algn="ctr">
              <a:defRPr sz="2126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506" y="22690338"/>
            <a:ext cx="24303038" cy="10430151"/>
          </a:xfrm>
        </p:spPr>
        <p:txBody>
          <a:bodyPr/>
          <a:lstStyle>
            <a:lvl1pPr marL="0" indent="0" algn="ctr">
              <a:buNone/>
              <a:defRPr sz="8505"/>
            </a:lvl1pPr>
            <a:lvl2pPr marL="1620225" indent="0" algn="ctr">
              <a:buNone/>
              <a:defRPr sz="7088"/>
            </a:lvl2pPr>
            <a:lvl3pPr marL="3240451" indent="0" algn="ctr">
              <a:buNone/>
              <a:defRPr sz="6379"/>
            </a:lvl3pPr>
            <a:lvl4pPr marL="4860676" indent="0" algn="ctr">
              <a:buNone/>
              <a:defRPr sz="5670"/>
            </a:lvl4pPr>
            <a:lvl5pPr marL="6480901" indent="0" algn="ctr">
              <a:buNone/>
              <a:defRPr sz="5670"/>
            </a:lvl5pPr>
            <a:lvl6pPr marL="8101127" indent="0" algn="ctr">
              <a:buNone/>
              <a:defRPr sz="5670"/>
            </a:lvl6pPr>
            <a:lvl7pPr marL="9721352" indent="0" algn="ctr">
              <a:buNone/>
              <a:defRPr sz="5670"/>
            </a:lvl7pPr>
            <a:lvl8pPr marL="11341578" indent="0" algn="ctr">
              <a:buNone/>
              <a:defRPr sz="5670"/>
            </a:lvl8pPr>
            <a:lvl9pPr marL="12961803" indent="0" algn="ctr">
              <a:buNone/>
              <a:defRPr sz="567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273B-8F75-45AA-84D0-7CE62F6859C9}" type="datetimeFigureOut">
              <a:rPr lang="fr-FR" smtClean="0"/>
              <a:t>02/10/2023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E46-9C17-4FD6-A336-5D528A8ED0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85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273B-8F75-45AA-84D0-7CE62F6859C9}" type="datetimeFigureOut">
              <a:rPr lang="fr-FR" smtClean="0"/>
              <a:t>02/10/2023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E46-9C17-4FD6-A336-5D528A8ED0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307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9150" y="2300034"/>
            <a:ext cx="6987123" cy="366105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80" y="2300034"/>
            <a:ext cx="20556319" cy="3661054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273B-8F75-45AA-84D0-7CE62F6859C9}" type="datetimeFigureOut">
              <a:rPr lang="fr-FR" smtClean="0"/>
              <a:t>02/10/2023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E46-9C17-4FD6-A336-5D528A8ED0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026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273B-8F75-45AA-84D0-7CE62F6859C9}" type="datetimeFigureOut">
              <a:rPr lang="fr-FR" smtClean="0"/>
              <a:t>02/10/2023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E46-9C17-4FD6-A336-5D528A8ED0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588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03" y="10770172"/>
            <a:ext cx="27948493" cy="17970262"/>
          </a:xfrm>
        </p:spPr>
        <p:txBody>
          <a:bodyPr anchor="b"/>
          <a:lstStyle>
            <a:lvl1pPr>
              <a:defRPr sz="2126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903" y="28910440"/>
            <a:ext cx="27948493" cy="9450136"/>
          </a:xfrm>
        </p:spPr>
        <p:txBody>
          <a:bodyPr/>
          <a:lstStyle>
            <a:lvl1pPr marL="0" indent="0">
              <a:buNone/>
              <a:defRPr sz="8505">
                <a:solidFill>
                  <a:schemeClr val="tx1"/>
                </a:solidFill>
              </a:defRPr>
            </a:lvl1pPr>
            <a:lvl2pPr marL="1620225" indent="0">
              <a:buNone/>
              <a:defRPr sz="7088">
                <a:solidFill>
                  <a:schemeClr val="tx1">
                    <a:tint val="75000"/>
                  </a:schemeClr>
                </a:solidFill>
              </a:defRPr>
            </a:lvl2pPr>
            <a:lvl3pPr marL="3240451" indent="0">
              <a:buNone/>
              <a:defRPr sz="6379">
                <a:solidFill>
                  <a:schemeClr val="tx1">
                    <a:tint val="75000"/>
                  </a:schemeClr>
                </a:solidFill>
              </a:defRPr>
            </a:lvl3pPr>
            <a:lvl4pPr marL="4860676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80901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1127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21352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41578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61803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273B-8F75-45AA-84D0-7CE62F6859C9}" type="datetimeFigureOut">
              <a:rPr lang="fr-FR" smtClean="0"/>
              <a:t>02/10/2023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E46-9C17-4FD6-A336-5D528A8ED0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172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779" y="11500170"/>
            <a:ext cx="13771721" cy="2741040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4550" y="11500170"/>
            <a:ext cx="13771721" cy="2741040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273B-8F75-45AA-84D0-7CE62F6859C9}" type="datetimeFigureOut">
              <a:rPr lang="fr-FR" smtClean="0"/>
              <a:t>02/10/2023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E46-9C17-4FD6-A336-5D528A8ED0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060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300044"/>
            <a:ext cx="27948493" cy="835012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2003" y="10590160"/>
            <a:ext cx="13708430" cy="519007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2003" y="15780233"/>
            <a:ext cx="13708430" cy="2321034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4552" y="10590160"/>
            <a:ext cx="13775942" cy="519007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4552" y="15780233"/>
            <a:ext cx="13775942" cy="2321034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273B-8F75-45AA-84D0-7CE62F6859C9}" type="datetimeFigureOut">
              <a:rPr lang="fr-FR" smtClean="0"/>
              <a:t>02/10/2023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E46-9C17-4FD6-A336-5D528A8ED0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138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273B-8F75-45AA-84D0-7CE62F6859C9}" type="datetimeFigureOut">
              <a:rPr lang="fr-FR" smtClean="0"/>
              <a:t>02/10/2023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E46-9C17-4FD6-A336-5D528A8ED0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066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273B-8F75-45AA-84D0-7CE62F6859C9}" type="datetimeFigureOut">
              <a:rPr lang="fr-FR" smtClean="0"/>
              <a:t>02/10/2023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E46-9C17-4FD6-A336-5D528A8ED0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992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042"/>
            <a:ext cx="10451150" cy="10080149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5942" y="6220102"/>
            <a:ext cx="16404550" cy="30700453"/>
          </a:xfrm>
        </p:spPr>
        <p:txBody>
          <a:bodyPr/>
          <a:lstStyle>
            <a:lvl1pPr>
              <a:defRPr sz="11340"/>
            </a:lvl1pPr>
            <a:lvl2pPr>
              <a:defRPr sz="9923"/>
            </a:lvl2pPr>
            <a:lvl3pPr>
              <a:defRPr sz="8505"/>
            </a:lvl3pPr>
            <a:lvl4pPr>
              <a:defRPr sz="7088"/>
            </a:lvl4pPr>
            <a:lvl5pPr>
              <a:defRPr sz="7088"/>
            </a:lvl5pPr>
            <a:lvl6pPr>
              <a:defRPr sz="7088"/>
            </a:lvl6pPr>
            <a:lvl7pPr>
              <a:defRPr sz="7088"/>
            </a:lvl7pPr>
            <a:lvl8pPr>
              <a:defRPr sz="7088"/>
            </a:lvl8pPr>
            <a:lvl9pPr>
              <a:defRPr sz="7088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0191"/>
            <a:ext cx="10451150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20225" indent="0">
              <a:buNone/>
              <a:defRPr sz="4961"/>
            </a:lvl2pPr>
            <a:lvl3pPr marL="3240451" indent="0">
              <a:buNone/>
              <a:defRPr sz="4253"/>
            </a:lvl3pPr>
            <a:lvl4pPr marL="4860676" indent="0">
              <a:buNone/>
              <a:defRPr sz="3544"/>
            </a:lvl4pPr>
            <a:lvl5pPr marL="6480901" indent="0">
              <a:buNone/>
              <a:defRPr sz="3544"/>
            </a:lvl5pPr>
            <a:lvl6pPr marL="8101127" indent="0">
              <a:buNone/>
              <a:defRPr sz="3544"/>
            </a:lvl6pPr>
            <a:lvl7pPr marL="9721352" indent="0">
              <a:buNone/>
              <a:defRPr sz="3544"/>
            </a:lvl7pPr>
            <a:lvl8pPr marL="11341578" indent="0">
              <a:buNone/>
              <a:defRPr sz="3544"/>
            </a:lvl8pPr>
            <a:lvl9pPr marL="12961803" indent="0">
              <a:buNone/>
              <a:defRPr sz="3544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273B-8F75-45AA-84D0-7CE62F6859C9}" type="datetimeFigureOut">
              <a:rPr lang="fr-FR" smtClean="0"/>
              <a:t>02/10/2023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E46-9C17-4FD6-A336-5D528A8ED0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229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042"/>
            <a:ext cx="10451150" cy="10080149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5942" y="6220102"/>
            <a:ext cx="16404550" cy="30700453"/>
          </a:xfrm>
        </p:spPr>
        <p:txBody>
          <a:bodyPr anchor="t"/>
          <a:lstStyle>
            <a:lvl1pPr marL="0" indent="0">
              <a:buNone/>
              <a:defRPr sz="11340"/>
            </a:lvl1pPr>
            <a:lvl2pPr marL="1620225" indent="0">
              <a:buNone/>
              <a:defRPr sz="9923"/>
            </a:lvl2pPr>
            <a:lvl3pPr marL="3240451" indent="0">
              <a:buNone/>
              <a:defRPr sz="8505"/>
            </a:lvl3pPr>
            <a:lvl4pPr marL="4860676" indent="0">
              <a:buNone/>
              <a:defRPr sz="7088"/>
            </a:lvl4pPr>
            <a:lvl5pPr marL="6480901" indent="0">
              <a:buNone/>
              <a:defRPr sz="7088"/>
            </a:lvl5pPr>
            <a:lvl6pPr marL="8101127" indent="0">
              <a:buNone/>
              <a:defRPr sz="7088"/>
            </a:lvl6pPr>
            <a:lvl7pPr marL="9721352" indent="0">
              <a:buNone/>
              <a:defRPr sz="7088"/>
            </a:lvl7pPr>
            <a:lvl8pPr marL="11341578" indent="0">
              <a:buNone/>
              <a:defRPr sz="7088"/>
            </a:lvl8pPr>
            <a:lvl9pPr marL="12961803" indent="0">
              <a:buNone/>
              <a:defRPr sz="7088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0191"/>
            <a:ext cx="10451150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20225" indent="0">
              <a:buNone/>
              <a:defRPr sz="4961"/>
            </a:lvl2pPr>
            <a:lvl3pPr marL="3240451" indent="0">
              <a:buNone/>
              <a:defRPr sz="4253"/>
            </a:lvl3pPr>
            <a:lvl4pPr marL="4860676" indent="0">
              <a:buNone/>
              <a:defRPr sz="3544"/>
            </a:lvl4pPr>
            <a:lvl5pPr marL="6480901" indent="0">
              <a:buNone/>
              <a:defRPr sz="3544"/>
            </a:lvl5pPr>
            <a:lvl6pPr marL="8101127" indent="0">
              <a:buNone/>
              <a:defRPr sz="3544"/>
            </a:lvl6pPr>
            <a:lvl7pPr marL="9721352" indent="0">
              <a:buNone/>
              <a:defRPr sz="3544"/>
            </a:lvl7pPr>
            <a:lvl8pPr marL="11341578" indent="0">
              <a:buNone/>
              <a:defRPr sz="3544"/>
            </a:lvl8pPr>
            <a:lvl9pPr marL="12961803" indent="0">
              <a:buNone/>
              <a:defRPr sz="3544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273B-8F75-45AA-84D0-7CE62F6859C9}" type="datetimeFigureOut">
              <a:rPr lang="fr-FR" smtClean="0"/>
              <a:t>02/10/2023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7E46-9C17-4FD6-A336-5D528A8ED0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587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779" y="2300044"/>
            <a:ext cx="27948493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779" y="11500170"/>
            <a:ext cx="27948493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779" y="40040601"/>
            <a:ext cx="7290911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F273B-8F75-45AA-84D0-7CE62F6859C9}" type="datetimeFigureOut">
              <a:rPr lang="fr-FR" smtClean="0"/>
              <a:t>02/10/2023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3842" y="40040601"/>
            <a:ext cx="10936367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5360" y="40040601"/>
            <a:ext cx="7290911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F7E46-9C17-4FD6-A336-5D528A8ED0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848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40451" rtl="0" eaLnBrk="1" latinLnBrk="0" hangingPunct="1">
        <a:lnSpc>
          <a:spcPct val="90000"/>
        </a:lnSpc>
        <a:spcBef>
          <a:spcPct val="0"/>
        </a:spcBef>
        <a:buNone/>
        <a:defRPr sz="155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113" indent="-810113" algn="l" defTabSz="3240451" rtl="0" eaLnBrk="1" latinLnBrk="0" hangingPunct="1">
        <a:lnSpc>
          <a:spcPct val="90000"/>
        </a:lnSpc>
        <a:spcBef>
          <a:spcPts val="3544"/>
        </a:spcBef>
        <a:buFont typeface="Arial" panose="020B0604020202020204" pitchFamily="34" charset="0"/>
        <a:buChar char="•"/>
        <a:defRPr sz="9923" kern="1200">
          <a:solidFill>
            <a:schemeClr val="tx1"/>
          </a:solidFill>
          <a:latin typeface="+mn-lt"/>
          <a:ea typeface="+mn-ea"/>
          <a:cs typeface="+mn-cs"/>
        </a:defRPr>
      </a:lvl1pPr>
      <a:lvl2pPr marL="2430338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5" kern="1200">
          <a:solidFill>
            <a:schemeClr val="tx1"/>
          </a:solidFill>
          <a:latin typeface="+mn-lt"/>
          <a:ea typeface="+mn-ea"/>
          <a:cs typeface="+mn-cs"/>
        </a:defRPr>
      </a:lvl2pPr>
      <a:lvl3pPr marL="4050563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8" kern="1200">
          <a:solidFill>
            <a:schemeClr val="tx1"/>
          </a:solidFill>
          <a:latin typeface="+mn-lt"/>
          <a:ea typeface="+mn-ea"/>
          <a:cs typeface="+mn-cs"/>
        </a:defRPr>
      </a:lvl3pPr>
      <a:lvl4pPr marL="5670789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4pPr>
      <a:lvl5pPr marL="7291014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5pPr>
      <a:lvl6pPr marL="8911239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6pPr>
      <a:lvl7pPr marL="10531465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7pPr>
      <a:lvl8pPr marL="12151690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8pPr>
      <a:lvl9pPr marL="13771916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1pPr>
      <a:lvl2pPr marL="1620225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2pPr>
      <a:lvl3pPr marL="324045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3pPr>
      <a:lvl4pPr marL="4860676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4pPr>
      <a:lvl5pPr marL="648090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5pPr>
      <a:lvl6pPr marL="8101127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6pPr>
      <a:lvl7pPr marL="9721352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7pPr>
      <a:lvl8pPr marL="11341578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8pPr>
      <a:lvl9pPr marL="12961803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ZoneTexte 1">
            <a:extLst>
              <a:ext uri="{FF2B5EF4-FFF2-40B4-BE49-F238E27FC236}">
                <a16:creationId xmlns:a16="http://schemas.microsoft.com/office/drawing/2014/main" id="{ED21D711-F78B-48BF-A0EB-D335ABE39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7742" y="365367"/>
            <a:ext cx="15232684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sz="6600" b="1" dirty="0">
                <a:solidFill>
                  <a:srgbClr val="004D9A"/>
                </a:solidFill>
                <a:latin typeface="Candara" panose="020E0502030303020204" pitchFamily="34" charset="0"/>
              </a:rPr>
              <a:t>NOM PLATEFORME / ÉQUIPE</a:t>
            </a:r>
            <a:endParaRPr lang="en-GB" sz="6600" dirty="0">
              <a:solidFill>
                <a:srgbClr val="004D9A"/>
              </a:solidFill>
              <a:latin typeface="Candara" panose="020E0502030303020204" pitchFamily="34" charset="0"/>
            </a:endParaRPr>
          </a:p>
          <a:p>
            <a:pPr algn="ctr" eaLnBrk="1" hangingPunct="1"/>
            <a:endParaRPr lang="fr-FR" altLang="fr-FR" sz="6600" dirty="0">
              <a:solidFill>
                <a:schemeClr val="accent2"/>
              </a:solidFill>
              <a:latin typeface="Candara" panose="020E0502030303020204" pitchFamily="34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BB6E2163-D7D9-425D-B8B0-811A6203659C}"/>
              </a:ext>
            </a:extLst>
          </p:cNvPr>
          <p:cNvSpPr txBox="1"/>
          <p:nvPr/>
        </p:nvSpPr>
        <p:spPr>
          <a:xfrm>
            <a:off x="840279" y="3299377"/>
            <a:ext cx="299839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i="1" dirty="0">
                <a:solidFill>
                  <a:srgbClr val="004D9A"/>
                </a:solidFill>
                <a:latin typeface="Candara" panose="020E0502030303020204" pitchFamily="34" charset="0"/>
              </a:rPr>
              <a:t>Auteurs/Personnels</a:t>
            </a:r>
          </a:p>
          <a:p>
            <a:r>
              <a:rPr lang="fr-FR" sz="4000" b="1" i="1" dirty="0">
                <a:solidFill>
                  <a:srgbClr val="004D9A"/>
                </a:solidFill>
                <a:latin typeface="Candara" panose="020E0502030303020204" pitchFamily="34" charset="0"/>
              </a:rPr>
              <a:t>Tutelles</a:t>
            </a:r>
            <a:endParaRPr lang="en-GB" sz="4000" dirty="0">
              <a:solidFill>
                <a:srgbClr val="004D9A"/>
              </a:solidFill>
              <a:latin typeface="Candara" panose="020E0502030303020204" pitchFamily="34" charset="0"/>
            </a:endParaRPr>
          </a:p>
          <a:p>
            <a:pPr algn="ctr"/>
            <a:endParaRPr lang="fr-FR" sz="4000" b="1" dirty="0">
              <a:solidFill>
                <a:srgbClr val="004D9A"/>
              </a:solidFill>
              <a:latin typeface="Candara" panose="020E0502030303020204" pitchFamily="34" charset="0"/>
            </a:endParaRPr>
          </a:p>
        </p:txBody>
      </p:sp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6C6E4EEA-B906-4054-BA84-901104041127}"/>
              </a:ext>
            </a:extLst>
          </p:cNvPr>
          <p:cNvGrpSpPr/>
          <p:nvPr/>
        </p:nvGrpSpPr>
        <p:grpSpPr>
          <a:xfrm>
            <a:off x="18986659" y="7064014"/>
            <a:ext cx="10674991" cy="1377384"/>
            <a:chOff x="3162966" y="8251194"/>
            <a:chExt cx="8432007" cy="1841580"/>
          </a:xfrm>
        </p:grpSpPr>
        <p:sp>
          <p:nvSpPr>
            <p:cNvPr id="242" name="Rectangle : coins arrondis 241">
              <a:extLst>
                <a:ext uri="{FF2B5EF4-FFF2-40B4-BE49-F238E27FC236}">
                  <a16:creationId xmlns:a16="http://schemas.microsoft.com/office/drawing/2014/main" id="{DF8B25FE-7400-4B4D-ABFF-D4E59A0CA918}"/>
                </a:ext>
              </a:extLst>
            </p:cNvPr>
            <p:cNvSpPr/>
            <p:nvPr/>
          </p:nvSpPr>
          <p:spPr bwMode="auto">
            <a:xfrm>
              <a:off x="3162966" y="8251194"/>
              <a:ext cx="8432007" cy="1841580"/>
            </a:xfrm>
            <a:prstGeom prst="roundRect">
              <a:avLst>
                <a:gd name="adj" fmla="val 50000"/>
              </a:avLst>
            </a:prstGeom>
            <a:solidFill>
              <a:srgbClr val="0057A1"/>
            </a:solidFill>
            <a:ln w="9525" cap="flat" cmpd="sng" algn="ctr">
              <a:solidFill>
                <a:srgbClr val="0057A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30" tIns="45715" rIns="91430" bIns="45715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4123913" fontAlgn="base">
                <a:spcBef>
                  <a:spcPct val="0"/>
                </a:spcBef>
                <a:spcAft>
                  <a:spcPct val="0"/>
                </a:spcAft>
              </a:pPr>
              <a:endParaRPr lang="fr-FR" dirty="0">
                <a:latin typeface="Times New Roman" pitchFamily="18" charset="0"/>
              </a:endParaRPr>
            </a:p>
          </p:txBody>
        </p:sp>
        <p:sp>
          <p:nvSpPr>
            <p:cNvPr id="248" name="ZoneTexte 247">
              <a:extLst>
                <a:ext uri="{FF2B5EF4-FFF2-40B4-BE49-F238E27FC236}">
                  <a16:creationId xmlns:a16="http://schemas.microsoft.com/office/drawing/2014/main" id="{2FF83525-8156-4335-97A4-2E9766C94C69}"/>
                </a:ext>
              </a:extLst>
            </p:cNvPr>
            <p:cNvSpPr txBox="1"/>
            <p:nvPr/>
          </p:nvSpPr>
          <p:spPr>
            <a:xfrm>
              <a:off x="3589919" y="8573508"/>
              <a:ext cx="7578100" cy="1234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399" b="1" dirty="0">
                  <a:solidFill>
                    <a:schemeClr val="bg1"/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ACTIVITÉS</a:t>
              </a: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3683345" y="7213932"/>
            <a:ext cx="8431078" cy="1227465"/>
            <a:chOff x="2845082" y="6369710"/>
            <a:chExt cx="8431078" cy="1227465"/>
          </a:xfrm>
        </p:grpSpPr>
        <p:sp>
          <p:nvSpPr>
            <p:cNvPr id="273" name="Rectangle : coins arrondis 272">
              <a:extLst>
                <a:ext uri="{FF2B5EF4-FFF2-40B4-BE49-F238E27FC236}">
                  <a16:creationId xmlns:a16="http://schemas.microsoft.com/office/drawing/2014/main" id="{B2C0397B-AE85-41CC-B1F9-1076CCE52ED3}"/>
                </a:ext>
              </a:extLst>
            </p:cNvPr>
            <p:cNvSpPr/>
            <p:nvPr/>
          </p:nvSpPr>
          <p:spPr bwMode="auto">
            <a:xfrm>
              <a:off x="2845082" y="6369710"/>
              <a:ext cx="8431078" cy="1227465"/>
            </a:xfrm>
            <a:prstGeom prst="roundRect">
              <a:avLst>
                <a:gd name="adj" fmla="val 50000"/>
              </a:avLst>
            </a:prstGeom>
            <a:solidFill>
              <a:srgbClr val="0057A1"/>
            </a:solidFill>
            <a:ln w="9525" cap="flat" cmpd="sng" algn="ctr">
              <a:solidFill>
                <a:srgbClr val="0057A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30" tIns="45715" rIns="91430" bIns="45715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4123913" fontAlgn="base">
                <a:spcBef>
                  <a:spcPct val="0"/>
                </a:spcBef>
                <a:spcAft>
                  <a:spcPct val="0"/>
                </a:spcAft>
              </a:pPr>
              <a:endParaRPr lang="fr-FR" dirty="0">
                <a:latin typeface="Times New Roman" pitchFamily="18" charset="0"/>
              </a:endParaRPr>
            </a:p>
          </p:txBody>
        </p:sp>
        <p:sp>
          <p:nvSpPr>
            <p:cNvPr id="274" name="ZoneTexte 273">
              <a:extLst>
                <a:ext uri="{FF2B5EF4-FFF2-40B4-BE49-F238E27FC236}">
                  <a16:creationId xmlns:a16="http://schemas.microsoft.com/office/drawing/2014/main" id="{EE0AAE56-A931-4DD2-AC55-77DB2C9E3189}"/>
                </a:ext>
              </a:extLst>
            </p:cNvPr>
            <p:cNvSpPr txBox="1"/>
            <p:nvPr/>
          </p:nvSpPr>
          <p:spPr>
            <a:xfrm>
              <a:off x="3271989" y="6505550"/>
              <a:ext cx="7577264" cy="923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399" b="1" dirty="0">
                  <a:solidFill>
                    <a:schemeClr val="bg1"/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SECTEURS D’ACTIVITÉ</a:t>
              </a:r>
            </a:p>
          </p:txBody>
        </p:sp>
      </p:grpSp>
      <p:sp>
        <p:nvSpPr>
          <p:cNvPr id="5141" name="Rectangle 12561">
            <a:extLst>
              <a:ext uri="{FF2B5EF4-FFF2-40B4-BE49-F238E27FC236}">
                <a16:creationId xmlns:a16="http://schemas.microsoft.com/office/drawing/2014/main" id="{94FBB9A1-3309-4498-8F33-28DCDD097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122" y="34805790"/>
            <a:ext cx="10838255" cy="580643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defTabSz="41243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1243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1243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1243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12432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1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1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1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1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fr-FR" altLang="fr-FR" sz="3200" dirty="0">
              <a:latin typeface="Cambria" panose="02040503050406030204" pitchFamily="18" charset="0"/>
            </a:endParaRPr>
          </a:p>
        </p:txBody>
      </p: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C3DF34AB-23A2-4775-91DC-D5DDC375F67C}"/>
              </a:ext>
            </a:extLst>
          </p:cNvPr>
          <p:cNvGrpSpPr/>
          <p:nvPr/>
        </p:nvGrpSpPr>
        <p:grpSpPr>
          <a:xfrm>
            <a:off x="4554229" y="20614693"/>
            <a:ext cx="6689311" cy="1225792"/>
            <a:chOff x="3162965" y="8251196"/>
            <a:chExt cx="8432007" cy="1195039"/>
          </a:xfrm>
        </p:grpSpPr>
        <p:sp>
          <p:nvSpPr>
            <p:cNvPr id="215" name="Rectangle : coins arrondis 214">
              <a:extLst>
                <a:ext uri="{FF2B5EF4-FFF2-40B4-BE49-F238E27FC236}">
                  <a16:creationId xmlns:a16="http://schemas.microsoft.com/office/drawing/2014/main" id="{E1964EA7-57CB-4A95-80C6-B973B6547F2A}"/>
                </a:ext>
              </a:extLst>
            </p:cNvPr>
            <p:cNvSpPr/>
            <p:nvPr/>
          </p:nvSpPr>
          <p:spPr bwMode="auto">
            <a:xfrm>
              <a:off x="3162965" y="8251196"/>
              <a:ext cx="8432007" cy="1195039"/>
            </a:xfrm>
            <a:prstGeom prst="roundRect">
              <a:avLst>
                <a:gd name="adj" fmla="val 50000"/>
              </a:avLst>
            </a:prstGeom>
            <a:solidFill>
              <a:srgbClr val="0057A1"/>
            </a:solidFill>
            <a:ln w="9525" cap="flat" cmpd="sng" algn="ctr">
              <a:solidFill>
                <a:srgbClr val="0057A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30" tIns="45715" rIns="91430" bIns="45715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4123913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latin typeface="Times New Roman" pitchFamily="18" charset="0"/>
              </a:endParaRPr>
            </a:p>
          </p:txBody>
        </p:sp>
        <p:sp>
          <p:nvSpPr>
            <p:cNvPr id="216" name="ZoneTexte 215">
              <a:extLst>
                <a:ext uri="{FF2B5EF4-FFF2-40B4-BE49-F238E27FC236}">
                  <a16:creationId xmlns:a16="http://schemas.microsoft.com/office/drawing/2014/main" id="{226D030D-7A5A-413B-A7AE-EA412FED64D3}"/>
                </a:ext>
              </a:extLst>
            </p:cNvPr>
            <p:cNvSpPr txBox="1"/>
            <p:nvPr/>
          </p:nvSpPr>
          <p:spPr>
            <a:xfrm>
              <a:off x="3589920" y="8387049"/>
              <a:ext cx="75780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399" b="1" dirty="0">
                  <a:solidFill>
                    <a:schemeClr val="bg1"/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ÉQUIPEMENTS</a:t>
              </a: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20449309" y="20614693"/>
            <a:ext cx="8104003" cy="1225792"/>
            <a:chOff x="24453606" y="6612994"/>
            <a:chExt cx="6784353" cy="1225792"/>
          </a:xfrm>
        </p:grpSpPr>
        <p:sp>
          <p:nvSpPr>
            <p:cNvPr id="229" name="Rectangle : coins arrondis 228">
              <a:extLst>
                <a:ext uri="{FF2B5EF4-FFF2-40B4-BE49-F238E27FC236}">
                  <a16:creationId xmlns:a16="http://schemas.microsoft.com/office/drawing/2014/main" id="{7B55C499-F6C4-47B9-B46E-F6A1F6CE4504}"/>
                </a:ext>
              </a:extLst>
            </p:cNvPr>
            <p:cNvSpPr/>
            <p:nvPr/>
          </p:nvSpPr>
          <p:spPr bwMode="auto">
            <a:xfrm>
              <a:off x="24453606" y="6612994"/>
              <a:ext cx="6784353" cy="1225792"/>
            </a:xfrm>
            <a:prstGeom prst="roundRect">
              <a:avLst>
                <a:gd name="adj" fmla="val 50000"/>
              </a:avLst>
            </a:prstGeom>
            <a:solidFill>
              <a:srgbClr val="0057A1"/>
            </a:solidFill>
            <a:ln w="9525" cap="flat" cmpd="sng" algn="ctr">
              <a:solidFill>
                <a:srgbClr val="0057A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30" tIns="45715" rIns="91430" bIns="45715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4123913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latin typeface="Times New Roman" pitchFamily="18" charset="0"/>
              </a:endParaRPr>
            </a:p>
          </p:txBody>
        </p:sp>
        <p:sp>
          <p:nvSpPr>
            <p:cNvPr id="230" name="ZoneTexte 229">
              <a:extLst>
                <a:ext uri="{FF2B5EF4-FFF2-40B4-BE49-F238E27FC236}">
                  <a16:creationId xmlns:a16="http://schemas.microsoft.com/office/drawing/2014/main" id="{D22F99CF-A4E5-40DE-BF45-D0C2FBE4D1E8}"/>
                </a:ext>
              </a:extLst>
            </p:cNvPr>
            <p:cNvSpPr txBox="1"/>
            <p:nvPr/>
          </p:nvSpPr>
          <p:spPr>
            <a:xfrm>
              <a:off x="24843901" y="6752344"/>
              <a:ext cx="6097303" cy="923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399" b="1" dirty="0">
                  <a:solidFill>
                    <a:schemeClr val="bg1"/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INDICATEURS CLÉS</a:t>
              </a:r>
            </a:p>
          </p:txBody>
        </p:sp>
      </p:grpSp>
      <p:sp>
        <p:nvSpPr>
          <p:cNvPr id="237" name="ZoneTexte 56">
            <a:extLst>
              <a:ext uri="{FF2B5EF4-FFF2-40B4-BE49-F238E27FC236}">
                <a16:creationId xmlns:a16="http://schemas.microsoft.com/office/drawing/2014/main" id="{C552A9BE-6126-4022-BA04-2F6951ED5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3018" y="23820370"/>
            <a:ext cx="4994816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3600" b="1" dirty="0">
                <a:solidFill>
                  <a:srgbClr val="1E4B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Exemples: </a:t>
            </a:r>
          </a:p>
          <a:p>
            <a:r>
              <a:rPr lang="fr-FR" altLang="fr-FR" sz="3600" dirty="0">
                <a:solidFill>
                  <a:srgbClr val="1E4B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projets / an</a:t>
            </a:r>
          </a:p>
          <a:p>
            <a:r>
              <a:rPr lang="fr-FR" altLang="fr-FR" sz="3600" dirty="0">
                <a:solidFill>
                  <a:srgbClr val="1E4B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analyses / an</a:t>
            </a:r>
          </a:p>
          <a:p>
            <a:r>
              <a:rPr lang="fr-FR" altLang="fr-FR" sz="3600" dirty="0">
                <a:solidFill>
                  <a:srgbClr val="1E4B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échantillons / an</a:t>
            </a:r>
          </a:p>
          <a:p>
            <a:r>
              <a:rPr lang="fr-FR" altLang="fr-FR" sz="3600" dirty="0">
                <a:solidFill>
                  <a:srgbClr val="1E4B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injections / an</a:t>
            </a:r>
          </a:p>
          <a:p>
            <a:r>
              <a:rPr lang="fr-FR" altLang="fr-FR" sz="3600" dirty="0">
                <a:solidFill>
                  <a:srgbClr val="1E4B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publications</a:t>
            </a:r>
          </a:p>
          <a:p>
            <a:endParaRPr lang="fr-FR" altLang="fr-FR" sz="3600" b="1" dirty="0">
              <a:solidFill>
                <a:srgbClr val="1E4B9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fr-FR" altLang="fr-FR" sz="2000" b="1" dirty="0">
              <a:solidFill>
                <a:srgbClr val="1E4B9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326" name="Groupe 325">
            <a:extLst>
              <a:ext uri="{FF2B5EF4-FFF2-40B4-BE49-F238E27FC236}">
                <a16:creationId xmlns:a16="http://schemas.microsoft.com/office/drawing/2014/main" id="{B4C1AF3F-3532-4C4C-9551-915E8ED92C26}"/>
              </a:ext>
            </a:extLst>
          </p:cNvPr>
          <p:cNvGrpSpPr/>
          <p:nvPr/>
        </p:nvGrpSpPr>
        <p:grpSpPr>
          <a:xfrm>
            <a:off x="3302548" y="33190649"/>
            <a:ext cx="9192672" cy="1893420"/>
            <a:chOff x="15938549" y="23697742"/>
            <a:chExt cx="6784353" cy="1893420"/>
          </a:xfrm>
        </p:grpSpPr>
        <p:sp>
          <p:nvSpPr>
            <p:cNvPr id="327" name="Rectangle : coins arrondis 326">
              <a:extLst>
                <a:ext uri="{FF2B5EF4-FFF2-40B4-BE49-F238E27FC236}">
                  <a16:creationId xmlns:a16="http://schemas.microsoft.com/office/drawing/2014/main" id="{4C9F9997-5C3A-403C-B4F9-A58707152EC9}"/>
                </a:ext>
              </a:extLst>
            </p:cNvPr>
            <p:cNvSpPr/>
            <p:nvPr/>
          </p:nvSpPr>
          <p:spPr bwMode="auto">
            <a:xfrm>
              <a:off x="15938549" y="23697742"/>
              <a:ext cx="6784353" cy="1225792"/>
            </a:xfrm>
            <a:prstGeom prst="roundRect">
              <a:avLst>
                <a:gd name="adj" fmla="val 50000"/>
              </a:avLst>
            </a:prstGeom>
            <a:solidFill>
              <a:srgbClr val="0057A1"/>
            </a:solidFill>
            <a:ln w="9525" cap="flat" cmpd="sng" algn="ctr">
              <a:solidFill>
                <a:srgbClr val="0057A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30" tIns="45715" rIns="91430" bIns="45715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4123913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latin typeface="Times New Roman" pitchFamily="18" charset="0"/>
              </a:endParaRPr>
            </a:p>
          </p:txBody>
        </p:sp>
        <p:sp>
          <p:nvSpPr>
            <p:cNvPr id="328" name="ZoneTexte 327">
              <a:extLst>
                <a:ext uri="{FF2B5EF4-FFF2-40B4-BE49-F238E27FC236}">
                  <a16:creationId xmlns:a16="http://schemas.microsoft.com/office/drawing/2014/main" id="{C5810697-3996-4052-8A6B-F3BCD79E8DE5}"/>
                </a:ext>
              </a:extLst>
            </p:cNvPr>
            <p:cNvSpPr txBox="1"/>
            <p:nvPr/>
          </p:nvSpPr>
          <p:spPr>
            <a:xfrm>
              <a:off x="16282074" y="23837092"/>
              <a:ext cx="6097303" cy="1754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399" b="1" dirty="0">
                  <a:solidFill>
                    <a:schemeClr val="bg1"/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SERVICES/PRESTATIONS</a:t>
              </a:r>
            </a:p>
          </p:txBody>
        </p:sp>
      </p:grp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96" r="5111"/>
          <a:stretch/>
        </p:blipFill>
        <p:spPr>
          <a:xfrm>
            <a:off x="4305580" y="34896307"/>
            <a:ext cx="7308823" cy="8798823"/>
          </a:xfrm>
          <a:prstGeom prst="rect">
            <a:avLst/>
          </a:prstGeom>
        </p:spPr>
      </p:pic>
      <p:cxnSp>
        <p:nvCxnSpPr>
          <p:cNvPr id="42" name="Connecteur droit 41"/>
          <p:cNvCxnSpPr/>
          <p:nvPr/>
        </p:nvCxnSpPr>
        <p:spPr>
          <a:xfrm>
            <a:off x="11029487" y="5687531"/>
            <a:ext cx="11195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82549B71-F116-6448-EF6E-E71F2BC39661}"/>
              </a:ext>
            </a:extLst>
          </p:cNvPr>
          <p:cNvGrpSpPr/>
          <p:nvPr/>
        </p:nvGrpSpPr>
        <p:grpSpPr>
          <a:xfrm>
            <a:off x="21768959" y="33688816"/>
            <a:ext cx="6784353" cy="1225792"/>
            <a:chOff x="15938549" y="23697742"/>
            <a:chExt cx="6784353" cy="1225792"/>
          </a:xfrm>
        </p:grpSpPr>
        <p:sp>
          <p:nvSpPr>
            <p:cNvPr id="21" name="Rectangle : coins arrondis 20">
              <a:extLst>
                <a:ext uri="{FF2B5EF4-FFF2-40B4-BE49-F238E27FC236}">
                  <a16:creationId xmlns:a16="http://schemas.microsoft.com/office/drawing/2014/main" id="{23AA3CE8-DE01-1417-2A4B-5D75ECA7ACF9}"/>
                </a:ext>
              </a:extLst>
            </p:cNvPr>
            <p:cNvSpPr/>
            <p:nvPr/>
          </p:nvSpPr>
          <p:spPr bwMode="auto">
            <a:xfrm>
              <a:off x="15938549" y="23697742"/>
              <a:ext cx="6784353" cy="1225792"/>
            </a:xfrm>
            <a:prstGeom prst="roundRect">
              <a:avLst>
                <a:gd name="adj" fmla="val 50000"/>
              </a:avLst>
            </a:prstGeom>
            <a:solidFill>
              <a:srgbClr val="0057A1"/>
            </a:solidFill>
            <a:ln w="9525" cap="flat" cmpd="sng" algn="ctr">
              <a:solidFill>
                <a:srgbClr val="0057A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30" tIns="45715" rIns="91430" bIns="45715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4123913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latin typeface="Times New Roman" pitchFamily="18" charset="0"/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A43D4574-3251-FD2E-7AD3-0C9F7B4DA8F3}"/>
                </a:ext>
              </a:extLst>
            </p:cNvPr>
            <p:cNvSpPr txBox="1"/>
            <p:nvPr/>
          </p:nvSpPr>
          <p:spPr>
            <a:xfrm>
              <a:off x="16282074" y="23837092"/>
              <a:ext cx="6097303" cy="947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399" b="1" dirty="0">
                  <a:solidFill>
                    <a:schemeClr val="bg1"/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RÉSEAUX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43732A09-C234-7340-7227-E99F690009A4}"/>
              </a:ext>
            </a:extLst>
          </p:cNvPr>
          <p:cNvGrpSpPr/>
          <p:nvPr/>
        </p:nvGrpSpPr>
        <p:grpSpPr>
          <a:xfrm>
            <a:off x="20153170" y="39295718"/>
            <a:ext cx="10015929" cy="2218767"/>
            <a:chOff x="15938549" y="23697742"/>
            <a:chExt cx="6784353" cy="2218767"/>
          </a:xfrm>
        </p:grpSpPr>
        <p:sp>
          <p:nvSpPr>
            <p:cNvPr id="4" name="Rectangle : coins arrondis 3">
              <a:extLst>
                <a:ext uri="{FF2B5EF4-FFF2-40B4-BE49-F238E27FC236}">
                  <a16:creationId xmlns:a16="http://schemas.microsoft.com/office/drawing/2014/main" id="{8FE74C35-9476-CED6-1F1B-7F5D6FBB77F5}"/>
                </a:ext>
              </a:extLst>
            </p:cNvPr>
            <p:cNvSpPr/>
            <p:nvPr/>
          </p:nvSpPr>
          <p:spPr bwMode="auto">
            <a:xfrm>
              <a:off x="15938549" y="23697742"/>
              <a:ext cx="6784353" cy="2218767"/>
            </a:xfrm>
            <a:prstGeom prst="roundRect">
              <a:avLst>
                <a:gd name="adj" fmla="val 50000"/>
              </a:avLst>
            </a:prstGeom>
            <a:solidFill>
              <a:srgbClr val="0057A1"/>
            </a:solidFill>
            <a:ln w="9525" cap="flat" cmpd="sng" algn="ctr">
              <a:solidFill>
                <a:srgbClr val="0057A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30" tIns="45715" rIns="91430" bIns="45715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4123913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latin typeface="Times New Roman" pitchFamily="18" charset="0"/>
              </a:endParaRP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5EC1794D-9917-1B46-4E5E-FD2DEF9D6733}"/>
                </a:ext>
              </a:extLst>
            </p:cNvPr>
            <p:cNvSpPr txBox="1"/>
            <p:nvPr/>
          </p:nvSpPr>
          <p:spPr>
            <a:xfrm>
              <a:off x="16282074" y="23837092"/>
              <a:ext cx="6097303" cy="1754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399" b="1" dirty="0">
                  <a:solidFill>
                    <a:schemeClr val="bg1"/>
                  </a:solidFill>
                  <a:latin typeface="Gadugi" panose="020B0502040204020203" pitchFamily="34" charset="0"/>
                  <a:ea typeface="Gadugi" panose="020B0502040204020203" pitchFamily="34" charset="0"/>
                </a:rPr>
                <a:t>CONTACT PLATEFORME/ÉQUIPE</a:t>
              </a:r>
            </a:p>
          </p:txBody>
        </p:sp>
      </p:grpSp>
      <p:pic>
        <p:nvPicPr>
          <p:cNvPr id="7" name="Image 6" descr="Une image contenant Police, Graphique, graphisme, texte&#10;&#10;Description générée automatiquement">
            <a:extLst>
              <a:ext uri="{FF2B5EF4-FFF2-40B4-BE49-F238E27FC236}">
                <a16:creationId xmlns:a16="http://schemas.microsoft.com/office/drawing/2014/main" id="{6835DE74-3759-0C2A-9865-6A5BF1A231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8017" y="35879371"/>
            <a:ext cx="5050817" cy="122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995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e_x0020_de_x0020_document xmlns="7b6a087e-a11d-4f06-8ae6-022eca126b7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0669CE6A7D2B4380E46325873835BB" ma:contentTypeVersion="" ma:contentTypeDescription="Crée un document." ma:contentTypeScope="" ma:versionID="e7839cb5aafddca23815962de5300de9">
  <xsd:schema xmlns:xsd="http://www.w3.org/2001/XMLSchema" xmlns:xs="http://www.w3.org/2001/XMLSchema" xmlns:p="http://schemas.microsoft.com/office/2006/metadata/properties" xmlns:ns2="7b6a087e-a11d-4f06-8ae6-022eca126b7e" targetNamespace="http://schemas.microsoft.com/office/2006/metadata/properties" ma:root="true" ma:fieldsID="83258578cca97936dead09fe7018efe2" ns2:_="">
    <xsd:import namespace="7b6a087e-a11d-4f06-8ae6-022eca126b7e"/>
    <xsd:element name="properties">
      <xsd:complexType>
        <xsd:sequence>
          <xsd:element name="documentManagement">
            <xsd:complexType>
              <xsd:all>
                <xsd:element ref="ns2:Type_x0020_de_x0020_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6a087e-a11d-4f06-8ae6-022eca126b7e" elementFormDefault="qualified">
    <xsd:import namespace="http://schemas.microsoft.com/office/2006/documentManagement/types"/>
    <xsd:import namespace="http://schemas.microsoft.com/office/infopath/2007/PartnerControls"/>
    <xsd:element name="Type_x0020_de_x0020_document" ma:index="8" nillable="true" ma:displayName="Type de document" ma:internalName="Type_x0020_de_x0020_docum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11D848-6F7B-413A-BF4E-1B41B039EA90}">
  <ds:schemaRefs>
    <ds:schemaRef ds:uri="http://schemas.microsoft.com/office/2006/documentManagement/types"/>
    <ds:schemaRef ds:uri="http://www.w3.org/XML/1998/namespace"/>
    <ds:schemaRef ds:uri="7b6a087e-a11d-4f06-8ae6-022eca126b7e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5E0FD65-4589-43D1-851C-FBC2596710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B6AA78-B981-4BDF-BCD1-003C74DFBF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6a087e-a11d-4f06-8ae6-022eca126b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9626</TotalTime>
  <Words>32</Words>
  <Application>Microsoft Office PowerPoint</Application>
  <PresentationFormat>Personnalisé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Candara</vt:lpstr>
      <vt:lpstr>Century Gothic</vt:lpstr>
      <vt:lpstr>Gadugi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Faude</dc:creator>
  <cp:lastModifiedBy>Laetitia Fouillen</cp:lastModifiedBy>
  <cp:revision>160</cp:revision>
  <dcterms:created xsi:type="dcterms:W3CDTF">2021-07-21T12:39:40Z</dcterms:created>
  <dcterms:modified xsi:type="dcterms:W3CDTF">2023-10-02T10:08:02Z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0x010100780669CE6A7D2B4380E46325873835BB</vt:lpwstr>
  </property>
</Properties>
</file>